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  <p:embeddedFont>
      <p:font typeface="Source Code Pro"/>
      <p:regular r:id="rId18"/>
      <p:bold r:id="rId19"/>
    </p:embeddedFont>
    <p:embeddedFont>
      <p:font typeface="Oswald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Oswald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5" Type="http://schemas.openxmlformats.org/officeDocument/2006/relationships/slide" Target="slides/slide1.xml"/><Relationship Id="rId19" Type="http://schemas.openxmlformats.org/officeDocument/2006/relationships/font" Target="fonts/SourceCodePro-bold.fntdata"/><Relationship Id="rId6" Type="http://schemas.openxmlformats.org/officeDocument/2006/relationships/slide" Target="slides/slide2.xml"/><Relationship Id="rId18" Type="http://schemas.openxmlformats.org/officeDocument/2006/relationships/font" Target="fonts/SourceCodePr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d3c597a3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d3c597a3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c6f80d1f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c6f80d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d3c597a38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d3c597a38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d3c597a3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d3c597a3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d3c597a38_0_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d3c597a3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d3c597a38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d3c597a38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6.jpg"/><Relationship Id="rId6" Type="http://schemas.openxmlformats.org/officeDocument/2006/relationships/image" Target="../media/image9.jpg"/><Relationship Id="rId7" Type="http://schemas.openxmlformats.org/officeDocument/2006/relationships/image" Target="../media/image13.png"/><Relationship Id="rId8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Dhruv Sengar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Vision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Galaxy Images Classification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618203"/>
            <a:ext cx="28080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Project Goal: Classify whether image is Spiral or E</a:t>
            </a:r>
            <a:r>
              <a:rPr lang="en"/>
              <a:t>lliptical</a:t>
            </a:r>
            <a:r>
              <a:rPr lang="en"/>
              <a:t> galaxy.</a:t>
            </a:r>
            <a:endParaRPr/>
          </a:p>
        </p:txBody>
      </p:sp>
      <p:pic>
        <p:nvPicPr>
          <p:cNvPr descr="See Explanation.  Clicking on the picture will download&#10;the highest resolution version available."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94">
            <a:off x="4373551" y="510755"/>
            <a:ext cx="4994250" cy="41219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e Explanation.  Clicking on the picture will download&#10; the highest resolution version available."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431150"/>
            <a:ext cx="3405650" cy="255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types of galaxies"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100" y="0"/>
            <a:ext cx="7747425" cy="509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Google Shape;81;p16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" name="Google Shape;82;p16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" name="Google Shape;83;p16"/>
          <p:cNvSpPr txBox="1"/>
          <p:nvPr>
            <p:ph idx="4294967295" type="body"/>
          </p:nvPr>
        </p:nvSpPr>
        <p:spPr>
          <a:xfrm>
            <a:off x="319050" y="567100"/>
            <a:ext cx="36183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Tech used: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Amazon Web Services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Python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Keras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Tensorflow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Hubble Images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Computer Vision (CNN)</a:t>
            </a:r>
            <a:endParaRPr/>
          </a:p>
        </p:txBody>
      </p:sp>
      <p:pic>
        <p:nvPicPr>
          <p:cNvPr descr="Open Chromebook laptop computer"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975" y="6385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ws"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4425" y="962340"/>
            <a:ext cx="1592000" cy="11923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python"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4425" y="1975588"/>
            <a:ext cx="1192325" cy="1192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tensorflow" id="87" name="Google Shape;8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2838" y="2065138"/>
            <a:ext cx="1013250" cy="1013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keras" id="88" name="Google Shape;8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68925" y="1051887"/>
            <a:ext cx="1013250" cy="1013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hubble" id="89" name="Google Shape;89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56075" y="1051875"/>
            <a:ext cx="1724025" cy="20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09600" y="2145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Convolutional Neural Network</a:t>
            </a:r>
            <a:endParaRPr b="1" sz="3000">
              <a:solidFill>
                <a:srgbClr val="FFFFFF"/>
              </a:solidFill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6425"/>
            <a:ext cx="9144000" cy="324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onvolution neural network layer filters face"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6900"/>
            <a:ext cx="9144000" cy="4074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771700" y="16310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Res</a:t>
            </a:r>
            <a:r>
              <a:rPr b="1" lang="en" sz="30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ults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175" y="1806225"/>
            <a:ext cx="3629025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1922813" y="4088925"/>
            <a:ext cx="18081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epoch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3" name="Google Shape;113;p20"/>
          <p:cNvSpPr txBox="1"/>
          <p:nvPr/>
        </p:nvSpPr>
        <p:spPr>
          <a:xfrm rot="-5400000">
            <a:off x="-235200" y="2557975"/>
            <a:ext cx="12129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accuracy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7200" y="1740075"/>
            <a:ext cx="3695700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/>
        </p:nvSpPr>
        <p:spPr>
          <a:xfrm>
            <a:off x="6607625" y="4061800"/>
            <a:ext cx="18081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epoch</a:t>
            </a:r>
            <a:endParaRPr/>
          </a:p>
        </p:txBody>
      </p:sp>
      <p:sp>
        <p:nvSpPr>
          <p:cNvPr id="116" name="Google Shape;116;p20"/>
          <p:cNvSpPr txBox="1"/>
          <p:nvPr/>
        </p:nvSpPr>
        <p:spPr>
          <a:xfrm rot="-5400000">
            <a:off x="3565225" y="1317900"/>
            <a:ext cx="31092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Loss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038600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3400" y="152400"/>
            <a:ext cx="4038600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/>
        </p:nvSpPr>
        <p:spPr>
          <a:xfrm>
            <a:off x="515025" y="4228650"/>
            <a:ext cx="30156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Spiral: 98.72% accuracy</a:t>
            </a:r>
            <a:endParaRPr/>
          </a:p>
        </p:txBody>
      </p:sp>
      <p:sp>
        <p:nvSpPr>
          <p:cNvPr id="124" name="Google Shape;124;p21"/>
          <p:cNvSpPr txBox="1"/>
          <p:nvPr/>
        </p:nvSpPr>
        <p:spPr>
          <a:xfrm>
            <a:off x="4834500" y="4228650"/>
            <a:ext cx="30564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Elliptical: 76.49% accuracy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